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271"/>
  </p:normalViewPr>
  <p:slideViewPr>
    <p:cSldViewPr snapToGrid="0" snapToObjects="1">
      <p:cViewPr varScale="1">
        <p:scale>
          <a:sx n="96" d="100"/>
          <a:sy n="96" d="100"/>
        </p:scale>
        <p:origin x="20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803FFF-9F63-9640-8CF7-B59169924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6C69495-F84F-1748-81A2-5FBEC32F2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63251B-13DE-3A4E-8D47-E1D4FAE4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EC1B53-6F78-2548-A2EA-0227D4D6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FEE688-8767-4A49-B10D-3E257F50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9241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77BE7-6B56-944E-8F58-C2FC963A9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99C9FF6-2F9C-1842-9A45-B519421D7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8DC80E-99B0-8D49-B3BE-AAB319F3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DA8ECB-43B1-F742-8FE1-94592CD61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28797C-546F-0B4B-9869-C3C82CF6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25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7AFB177-94AE-0641-95D7-8CC1C3BA3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B01702A-9A22-1B49-8919-ACCCABB89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2BF46F-A244-EA4A-B9B2-C6F4EBDE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A459D3-C9B4-3542-A250-813C88A8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5F4765-FC6A-0F4E-A664-0C30BEDD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3628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285B57-1002-0842-B0E1-968F2D61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030DED-7F31-AA40-8AC9-CBED2FA94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642C72-F5B8-2542-AD3A-27688ADB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9CDA1A-2264-FA4C-81C8-8F831C2D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00D782-CCCD-BE4A-B00B-350AD067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00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E2B369-6FB1-C44E-9C0E-8D984D35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08451C-7386-B94B-BFF9-44207AEB3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06676F-DD79-9A48-BE4A-D5F4691E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F8775A-E034-5C42-93E5-47B05D081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64C0FB-E072-A243-8B91-42D711BE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35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FBB096-3920-9C41-8D00-99818F4C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45835B-7401-144F-ABA9-2B51EC235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4998448-C68D-0F43-811D-0F7844925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2F75B03-ECF9-3147-AF42-957AAD8B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5B967AF-B556-434A-BB1D-C37077E9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AF1D2C-6CA8-3E4A-BF4D-CBB480A9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487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7831B-BA78-AC4D-88D1-AF4883C3E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4A0E27D-4299-AC43-B7D3-90926AE4D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063E29-ED72-744A-B0AC-D0E8811D5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AC8DFE8-017D-8046-884B-88AF9540B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1D6D82-36B6-F842-9376-1BB5A760E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AF71E08-D7F4-7A40-A16F-ABFF4073A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28A6EAB-2DD1-E94D-B36C-011A67E2E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CB1D054-A892-1C4D-8A73-05285814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196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5B2DE9-57BA-D347-966F-54C1F841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AEB52F7-24B4-B346-85AA-5CE0F3C8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6AD907B-AEED-484B-BAAD-50DF622B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1D0D01-2424-574F-AC06-02ED1A2E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207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5C75B27-CB7F-3B47-9E15-4B183DA96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639ECC-4032-3C4F-AE85-62E8DD5E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315757-6517-834A-A322-E5CE70E09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242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6E09C3-4B3F-DA43-ABAF-9D41130F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086A09-A50B-5C41-98D3-628808AF7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FC40D13-852E-1141-86E7-6932A89E9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7B5FCF0-999C-B846-8C00-661990171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6CE1912-C806-3647-AC79-C46E2BF6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1331FA-DC3F-084C-8752-6C4F5621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95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DF5C7B-31BE-5748-B542-954B8E7EA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53E29E1-5EEF-E34E-824F-B5F10F213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FCEEAE-77CF-5E40-BE85-0661BB3A8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B8AFBA9-CF09-4749-9A11-AA9D87F54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69F53A6-B236-964B-AFDC-5E79205E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A81043-E220-E44A-93D2-11FE6D2F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3769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AA1F218-9120-0747-A77C-5988E1F0D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42EEBC-4A43-A74E-A745-3A5214593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BE6BF8-856C-6240-A824-05AF60E5D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2812-69C6-8745-A9B3-C810349ECD97}" type="datetimeFigureOut">
              <a:rPr kumimoji="1" lang="zh-CN" altLang="en-US" smtClean="0"/>
              <a:t>2024/5/14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392A26-93C2-7C45-A093-E8D999903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5A565E-AF2D-A74B-8C2A-1AE5DB610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4CEA-955E-324B-8B61-BFE2F5E88D1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65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882BF-F339-0E49-ACF6-E26F0124A6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1A5887-399C-D44B-B2C6-7834DD5AC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8567869"/>
      </p:ext>
    </p:extLst>
  </p:cSld>
  <p:clrMapOvr>
    <a:masterClrMapping/>
  </p:clrMapOvr>
</p:sld>
</file>

<file path=ppt/theme/theme1.xml><?xml version="1.0" encoding="utf-8"?>
<a:theme xmlns:a="http://schemas.openxmlformats.org/drawingml/2006/main" name="微软雅黑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微软雅黑主题" id="{29691E00-6EB8-184D-8780-0D44D2DA75AA}" vid="{4B8C9B3D-ADA9-A343-80C3-0B646CE0B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微软雅黑主题</Template>
  <TotalTime>0</TotalTime>
  <Words>0</Words>
  <Application>Microsoft Macintosh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Arial Black</vt:lpstr>
      <vt:lpstr>微软雅黑主题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office425</dc:creator>
  <cp:lastModifiedBy>office425</cp:lastModifiedBy>
  <cp:revision>1</cp:revision>
  <dcterms:created xsi:type="dcterms:W3CDTF">2024-05-14T10:00:42Z</dcterms:created>
  <dcterms:modified xsi:type="dcterms:W3CDTF">2024-05-14T10:01:10Z</dcterms:modified>
</cp:coreProperties>
</file>